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74" autoAdjust="0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298E3-9926-C040-B268-1D99E9B7F38B}" type="datetimeFigureOut">
              <a:rPr lang="nl-NL"/>
              <a:pPr>
                <a:defRPr/>
              </a:pPr>
              <a:t>21-04-16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70DA4-5F7A-2941-BBC6-9E7C29EE0D6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29478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D9BB5-B2FF-BC40-9C8C-0E5702FADD4A}" type="datetimeFigureOut">
              <a:rPr lang="nl-NL"/>
              <a:pPr>
                <a:defRPr/>
              </a:pPr>
              <a:t>21-04-16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61B06-3642-7446-9666-1367585A9614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2008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99FAC-D72F-0C4C-AA12-ACA87112CC0A}" type="datetimeFigureOut">
              <a:rPr lang="nl-NL"/>
              <a:pPr>
                <a:defRPr/>
              </a:pPr>
              <a:t>21-04-16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0E4D4-38B3-3042-8E95-69CA4E7B03B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56677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39203-E6B1-6D48-9E48-D6BD5E69807B}" type="datetimeFigureOut">
              <a:rPr lang="nl-NL"/>
              <a:pPr>
                <a:defRPr/>
              </a:pPr>
              <a:t>21-04-16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A70DF-82D4-ED46-AF98-CD419DD49EE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2738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6C640-26EF-E142-9AF0-B241AD5B450B}" type="datetimeFigureOut">
              <a:rPr lang="nl-NL"/>
              <a:pPr>
                <a:defRPr/>
              </a:pPr>
              <a:t>21-04-16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3A23D-5F25-C643-8758-AE47FF6DEF4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8859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F096A-8149-5345-9141-49736953C0FB}" type="datetimeFigureOut">
              <a:rPr lang="nl-NL"/>
              <a:pPr>
                <a:defRPr/>
              </a:pPr>
              <a:t>21-04-16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5C972-976F-264D-B395-0DA000C40E7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65386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299F4-306E-6146-A9E3-E35203B8CD5B}" type="datetimeFigureOut">
              <a:rPr lang="nl-NL"/>
              <a:pPr>
                <a:defRPr/>
              </a:pPr>
              <a:t>21-04-16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A2045-FA38-3241-BFBC-8C18E74BFC7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88685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2AFCA-A23A-AE4A-8EF3-05BA7212D308}" type="datetimeFigureOut">
              <a:rPr lang="nl-NL"/>
              <a:pPr>
                <a:defRPr/>
              </a:pPr>
              <a:t>21-04-16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CC6FA-2DC7-3A4A-8FE6-0DCADD7A7A2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8019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7D099-AC27-7C47-965F-AA843932FE94}" type="datetimeFigureOut">
              <a:rPr lang="nl-NL"/>
              <a:pPr>
                <a:defRPr/>
              </a:pPr>
              <a:t>21-04-16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DB146-4A52-3F41-9363-DD45D36BECC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4646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C0FFE-47CE-4046-830D-A5D9717DD536}" type="datetimeFigureOut">
              <a:rPr lang="nl-NL"/>
              <a:pPr>
                <a:defRPr/>
              </a:pPr>
              <a:t>21-04-16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04F83-A770-3F48-8DE2-8D5366F35E52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8681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9DDB-AB3D-E448-BD16-E945147CF30C}" type="datetimeFigureOut">
              <a:rPr lang="nl-NL"/>
              <a:pPr>
                <a:defRPr/>
              </a:pPr>
              <a:t>21-04-16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7DF412-A5A4-FD46-98DC-7C68290A30C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6310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modelstijlen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33D99D2-D6F3-5B4D-8FC6-07C7F2F60E3E}" type="datetimeFigureOut">
              <a:rPr lang="nl-NL"/>
              <a:pPr>
                <a:defRPr/>
              </a:pPr>
              <a:t>21-04-16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074D934-749A-0941-B93C-49FD64CE0ABA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 5"/>
          <p:cNvGraphicFramePr>
            <a:graphicFrameLocks noGrp="1"/>
          </p:cNvGraphicFramePr>
          <p:nvPr/>
        </p:nvGraphicFramePr>
        <p:xfrm>
          <a:off x="619125" y="1600200"/>
          <a:ext cx="7904163" cy="3963988"/>
        </p:xfrm>
        <a:graphic>
          <a:graphicData uri="http://schemas.openxmlformats.org/drawingml/2006/table">
            <a:tbl>
              <a:tblPr/>
              <a:tblGrid>
                <a:gridCol w="4273550"/>
                <a:gridCol w="3630613"/>
              </a:tblGrid>
              <a:tr h="7937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(potentiële) belangenverstrengeling</a:t>
                      </a:r>
                      <a:endParaRPr kumimoji="0" lang="nl-NL" altLang="nl-N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0555" marR="6055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Geen / Zie hieronder </a:t>
                      </a:r>
                      <a:endParaRPr kumimoji="0" lang="nl-NL" altLang="nl-N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0555" marR="6055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Voor bijeenkomst mogelijk relevante relaties met bedrijven</a:t>
                      </a:r>
                      <a:endParaRPr kumimoji="0" lang="nl-NL" altLang="nl-N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0555" marR="6055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Bedrijfsnamen</a:t>
                      </a:r>
                      <a:endParaRPr kumimoji="0" lang="nl-NL" altLang="nl-NL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0555" marR="60555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52688">
                <a:tc>
                  <a:txBody>
                    <a:bodyPr/>
                    <a:lstStyle>
                      <a:lvl1pPr marL="342900" indent="-342900"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charset="2"/>
                        <a:buChar char=""/>
                        <a:tabLst/>
                      </a:pPr>
                      <a:r>
                        <a:rPr kumimoji="0" lang="nl-NL" altLang="nl-NL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Sponsoring of onderzoeksgeld</a:t>
                      </a:r>
                      <a:endParaRPr kumimoji="0" lang="nl-NL" altLang="nl-N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charset="2"/>
                        <a:buChar char=""/>
                        <a:tabLst/>
                      </a:pPr>
                      <a:r>
                        <a:rPr kumimoji="0" lang="nl-NL" altLang="nl-NL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Honorarium of andere (financiële) vergoeding</a:t>
                      </a:r>
                      <a:endParaRPr kumimoji="0" lang="nl-NL" altLang="nl-N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charset="2"/>
                        <a:buChar char=""/>
                        <a:tabLst/>
                      </a:pPr>
                      <a:r>
                        <a:rPr kumimoji="0" lang="nl-NL" altLang="nl-NL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Aandeelhouder</a:t>
                      </a:r>
                      <a:endParaRPr kumimoji="0" lang="nl-NL" altLang="nl-N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charset="2"/>
                        <a:buChar char=""/>
                        <a:tabLst/>
                      </a:pPr>
                      <a:r>
                        <a:rPr kumimoji="0" lang="nl-NL" altLang="nl-NL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Andere relatie, namelijk …</a:t>
                      </a:r>
                      <a:endParaRPr kumimoji="0" lang="nl-NL" altLang="nl-NL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0555" marR="6055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nl-NL" altLang="nl-NL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  <a:sym typeface="Symbol" charset="2"/>
                        </a:rPr>
                        <a:t></a:t>
                      </a:r>
                      <a:endParaRPr kumimoji="0" lang="nl-NL" altLang="nl-NL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  <a:sym typeface="Symbol" charset="2"/>
                        </a:rPr>
                        <a:t></a:t>
                      </a:r>
                      <a:endParaRPr kumimoji="0" lang="nl-NL" altLang="nl-NL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 </a:t>
                      </a:r>
                      <a:endParaRPr kumimoji="0" lang="nl-NL" altLang="nl-NL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  <a:sym typeface="Symbol" charset="2"/>
                        </a:rPr>
                        <a:t></a:t>
                      </a:r>
                      <a:endParaRPr kumimoji="0" lang="nl-NL" altLang="nl-NL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1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  <a:sym typeface="Symbol" charset="2"/>
                        </a:rPr>
                        <a:t></a:t>
                      </a:r>
                      <a:endParaRPr kumimoji="0" lang="nl-NL" altLang="nl-NL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0555" marR="60555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l-NL" sz="3600" dirty="0" err="1" smtClean="0">
                <a:solidFill>
                  <a:srgbClr val="000000"/>
                </a:solidFill>
                <a:ea typeface="+mn-ea"/>
                <a:cs typeface="+mn-cs"/>
              </a:rPr>
              <a:t>Disclosure</a:t>
            </a:r>
            <a:r>
              <a:rPr lang="nl-NL" sz="3600" dirty="0" smtClean="0">
                <a:solidFill>
                  <a:srgbClr val="000000"/>
                </a:solidFill>
                <a:ea typeface="+mn-ea"/>
                <a:cs typeface="+mn-cs"/>
              </a:rPr>
              <a:t> belangen </a:t>
            </a:r>
            <a:r>
              <a:rPr lang="nl-NL" sz="3600" dirty="0" smtClean="0">
                <a:solidFill>
                  <a:srgbClr val="000000"/>
                </a:solidFill>
                <a:ea typeface="+mn-ea"/>
                <a:cs typeface="+mn-cs"/>
              </a:rPr>
              <a:t>spreker</a:t>
            </a:r>
            <a:endParaRPr lang="nl-NL" sz="36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35</Words>
  <Application>Microsoft Macintosh PowerPoint</Application>
  <PresentationFormat>Diavoorstelling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Calibri</vt:lpstr>
      <vt:lpstr>Symbol</vt:lpstr>
      <vt:lpstr>Times New Roman</vt:lpstr>
      <vt:lpstr>Arial</vt:lpstr>
      <vt:lpstr>Kantoorthema</vt:lpstr>
      <vt:lpstr>Disclosure belangen spreker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Disclosure belangen spreker</dc:title>
  <dc:creator>Marc</dc:creator>
  <cp:lastModifiedBy>Hans van Muijden</cp:lastModifiedBy>
  <cp:revision>3</cp:revision>
  <dcterms:created xsi:type="dcterms:W3CDTF">2013-07-12T12:08:46Z</dcterms:created>
  <dcterms:modified xsi:type="dcterms:W3CDTF">2016-04-21T13:40:54Z</dcterms:modified>
</cp:coreProperties>
</file>